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7" r:id="rId4"/>
    <p:sldId id="268" r:id="rId5"/>
    <p:sldId id="269" r:id="rId6"/>
    <p:sldId id="270" r:id="rId7"/>
    <p:sldId id="273" r:id="rId8"/>
    <p:sldId id="272" r:id="rId9"/>
    <p:sldId id="276" r:id="rId10"/>
    <p:sldId id="275" r:id="rId11"/>
    <p:sldId id="277" r:id="rId12"/>
    <p:sldId id="27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33A5-6D73-495D-B5A1-4AE4BFBAB077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9E85-959F-4D58-8F2C-C01304CEC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33A5-6D73-495D-B5A1-4AE4BFBAB077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9E85-959F-4D58-8F2C-C01304CEC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79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33A5-6D73-495D-B5A1-4AE4BFBAB077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9E85-959F-4D58-8F2C-C01304CEC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0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33A5-6D73-495D-B5A1-4AE4BFBAB077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9E85-959F-4D58-8F2C-C01304CEC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34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33A5-6D73-495D-B5A1-4AE4BFBAB077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9E85-959F-4D58-8F2C-C01304CEC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01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33A5-6D73-495D-B5A1-4AE4BFBAB077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9E85-959F-4D58-8F2C-C01304CEC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673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33A5-6D73-495D-B5A1-4AE4BFBAB077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9E85-959F-4D58-8F2C-C01304CEC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36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33A5-6D73-495D-B5A1-4AE4BFBAB077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9E85-959F-4D58-8F2C-C01304CEC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98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33A5-6D73-495D-B5A1-4AE4BFBAB077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9E85-959F-4D58-8F2C-C01304CEC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252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33A5-6D73-495D-B5A1-4AE4BFBAB077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9E85-959F-4D58-8F2C-C01304CEC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309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33A5-6D73-495D-B5A1-4AE4BFBAB077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9E85-959F-4D58-8F2C-C01304CEC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91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 l="-16000" t="-17000" r="1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033A5-6D73-495D-B5A1-4AE4BFBAB077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C9E85-959F-4D58-8F2C-C01304CEC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80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?ysclid=lgv0lppxki252099868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46304" y="870682"/>
            <a:ext cx="11205028" cy="272415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дошкольного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Государственного бюджетного </a:t>
            </a:r>
          </a:p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дошкольного образовательного учреждения </a:t>
            </a:r>
          </a:p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детский сад № 126 комбинированного вида </a:t>
            </a:r>
            <a:endParaRPr lang="ru-RU" sz="2800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Невского района Санкт-Петербурга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24123" y="5977563"/>
            <a:ext cx="1873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</a:t>
            </a:r>
          </a:p>
          <a:p>
            <a:pPr algn="ctr"/>
            <a:r>
              <a:rPr lang="ru-RU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317" y="3946472"/>
            <a:ext cx="6365266" cy="19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25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952" y="399211"/>
            <a:ext cx="108264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основополагающих функций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algn="just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воспитание ребёнка дошкольного возраста как гражданина Российской Федерации, формирование основ его гражданской и культурной идентичности на соответствующем его возрасту содержании доступными средствами;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образования, ориентированного на приобщение детей к традиционным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духовнонравственным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Родины;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образовательного пространства воспитания и обучения детей от 3 лет до 7(8) лет (поступления в общеобразовательную организацию), обеспечивающего ребёнку и его родителям (законным представителям) равные, качественные условия дошкольного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674785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184" y="277291"/>
            <a:ext cx="10863072" cy="644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педагогического коллектива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семьями обучающихся (воспитанников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условием успешной реализации Программы является взаимодействие с родителями (законными представителями) по вопросам образования ребенка, непосредственного вовлечения их в образовательную деятельность, в том числе посредством создания образовательных проектов совместно с семьей на основе выявления потребностей и поддержки образовательных инициатив семьи. </a:t>
            </a:r>
            <a:endParaRPr lang="ru-RU" sz="21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родителей с результатами работы ГБДОУ на родительских собраниях, на сайте ГБДОУ </a:t>
            </a:r>
            <a:endParaRPr lang="ru-RU" sz="21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родителей (законных представителей) воспитанников в жизни ГБДОУ </a:t>
            </a:r>
            <a:endParaRPr lang="ru-RU" sz="21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родителей с содержанием работы ГБДОУ, направленной на всестороннее развитие личности ребёнка </a:t>
            </a:r>
            <a:endParaRPr lang="ru-RU" sz="21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Целенаправленная работа, пропагандирующая общественное дошкольное воспитание в его разных формах </a:t>
            </a:r>
            <a:endParaRPr lang="ru-RU" sz="21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конкретными приёмами и методами воспитания и развития ребёнка в разных видах детской деятельности (на семинарах-практикумах, консультациях, открытых занятиях) • Совместное проведение открытых мероприятий, праздников, досугов, развлечений, проведение семейных проектов (день матери, неделя толерантности) </a:t>
            </a:r>
            <a:endParaRPr lang="ru-RU" sz="21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дистанционного взаимодействия участников образовательного процесс</a:t>
            </a:r>
          </a:p>
        </p:txBody>
      </p:sp>
    </p:spTree>
    <p:extLst>
      <p:ext uri="{BB962C8B-B14F-4D97-AF65-F5344CB8AC3E}">
        <p14:creationId xmlns:p14="http://schemas.microsoft.com/office/powerpoint/2010/main" val="4229862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9192" y="53639"/>
            <a:ext cx="6707575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Парциальные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программы</a:t>
            </a:r>
            <a:endParaRPr lang="ru-RU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031432"/>
              </p:ext>
            </p:extLst>
          </p:nvPr>
        </p:nvGraphicFramePr>
        <p:xfrm>
          <a:off x="109728" y="573232"/>
          <a:ext cx="11192256" cy="6214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18688">
                  <a:extLst>
                    <a:ext uri="{9D8B030D-6E8A-4147-A177-3AD203B41FA5}">
                      <a16:colId xmlns:a16="http://schemas.microsoft.com/office/drawing/2014/main" val="2587604878"/>
                    </a:ext>
                  </a:extLst>
                </a:gridCol>
                <a:gridCol w="7973568">
                  <a:extLst>
                    <a:ext uri="{9D8B030D-6E8A-4147-A177-3AD203B41FA5}">
                      <a16:colId xmlns:a16="http://schemas.microsoft.com/office/drawing/2014/main" val="3566602487"/>
                    </a:ext>
                  </a:extLst>
                </a:gridCol>
              </a:tblGrid>
              <a:tr h="35335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область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Парциальная программа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679964"/>
                  </a:ext>
                </a:extLst>
              </a:tr>
              <a:tr h="103062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Социально-коммуникативное развитие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безопасности жизнедеятельности / Н.Н. Авдеева, Н.Л. Князева, Р.Б.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Стеркина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«Я – ТЫ – МЫ» / С.Н. Князева / программа социально-эмоционального развития дошкольников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487104"/>
                  </a:ext>
                </a:extLst>
              </a:tr>
              <a:tr h="119078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Художественно-эстетическое развитие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«Цветные ладошки» Автор: И.А Лыкова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М.: ИД «Цветной мир»,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«Театр – творчество – дети» Н.Ф. Сорокина, Л.Г. </a:t>
                      </a:r>
                      <a:r>
                        <a:rPr lang="ru-RU" sz="16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Миланович</a:t>
                      </a:r>
                      <a:endParaRPr lang="ru-RU" sz="160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Рекомендованно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Министерством образования РФ. М.: АРКТИ 2002.</a:t>
                      </a:r>
                      <a:endParaRPr lang="ru-RU" sz="160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405891"/>
                  </a:ext>
                </a:extLst>
              </a:tr>
              <a:tr h="173733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Познавательное развитие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Город-сказка, город-быль /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О.В.Солнцева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Е.В. Коренева-Леонтьева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Петербурговедение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малышей от 3 до 7 лет / Г.Т.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Алифанова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Юный эколог / С.Н. Николаева</a:t>
                      </a:r>
                    </a:p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воспитание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дошкольников: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предпосылок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финансовой грамотности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Примерная парциальная образовательная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дошкольного образования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детей 5–7 лет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М.О. Еремина, И.А. Козлова, С.В. Мягкова….</a:t>
                      </a:r>
                      <a:endParaRPr lang="ru-RU" sz="160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783776"/>
                  </a:ext>
                </a:extLst>
              </a:tr>
              <a:tr h="103062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Речевое развитие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развития речи детей дошкольного возраста в детском саду» </a:t>
                      </a:r>
                      <a:r>
                        <a:rPr lang="ru-RU" sz="16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О.С.Ушаковой</a:t>
                      </a:r>
                      <a:endParaRPr lang="ru-RU" sz="160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В.В.Гербова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«Развитие речи в детском саду»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М.: Мозаика-Синтез, 2006</a:t>
                      </a:r>
                    </a:p>
                    <a:p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Играйка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дидактические игры для развития речи дошкольников / Н.В.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Нищева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365567"/>
                  </a:ext>
                </a:extLst>
              </a:tr>
              <a:tr h="8597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развитие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Т.И.Алиева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Л.А.Порпмонова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"Истоки" М.: ТЦ Сфера, 2014</a:t>
                      </a:r>
                    </a:p>
                    <a:p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Алямовская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«Как воспитать здорового ребенка»</a:t>
                      </a:r>
                      <a:endParaRPr lang="ru-RU" sz="180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571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133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484" y="302359"/>
            <a:ext cx="11223523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дошкольного образования (далее Программа) разрабатывалась педагогическим коллективом ГБДОУ детский сад </a:t>
            </a:r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№126 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комбинированного вида Невского района </a:t>
            </a:r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Санкт-Петербурга 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(далее – ГБДОУ № 126)</a:t>
            </a:r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и в соответствии с Федеральной образовательной программой дошкольного образования (приказ Министерства Просвещения Российской Федерации от 25 ноября 2022г. №1028 "Об Утверждении Федеральной </a:t>
            </a:r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образования </a:t>
            </a:r>
            <a:r>
              <a:rPr lang="ru-RU" u="sng" dirty="0" smtClean="0">
                <a:hlinkClick r:id="rId2"/>
              </a:rPr>
              <a:t>http</a:t>
            </a:r>
            <a:r>
              <a:rPr lang="ru-RU" u="sng" dirty="0">
                <a:hlinkClick r:id="rId2"/>
              </a:rPr>
              <a:t>://publication.pravo.gov.ru/Document/View/0001202212280044?ysclid=lgv0lppxki252099</a:t>
            </a:r>
            <a:r>
              <a:rPr lang="ru-RU" dirty="0"/>
              <a:t> </a:t>
            </a:r>
            <a:r>
              <a:rPr lang="ru-RU" u="sng" dirty="0">
                <a:hlinkClick r:id="rId2"/>
              </a:rPr>
              <a:t>868 </a:t>
            </a:r>
            <a:r>
              <a:rPr lang="ru-RU" dirty="0" smtClean="0"/>
              <a:t>);</a:t>
            </a:r>
          </a:p>
          <a:p>
            <a:pPr indent="450215" algn="just"/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государственным образовательным стандартом дошкольного образования, (приказ Министерства образования и науки Российской Федерации от 17 октября 2013г. №1155, с изменением, внесенным приказом Министерства просвещения Российской Федерации от 21 января 2019г. №31), Порядком разработки и утверждения федеральных основных общеобразовательных программ, утверждённым приказом Министерства просвещения Российской Федерации от 30 сентября 2022 г. №874, письмом Министерства просвещения Российской Федерации от 07 марта 2023г. «Методические рекомендации по реализации Федеральной образовательной программы дошкольного образования».</a:t>
            </a:r>
          </a:p>
          <a:p>
            <a:pPr indent="450215" algn="just">
              <a:spcAft>
                <a:spcPts val="0"/>
              </a:spcAft>
            </a:pPr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представляет собой учебно-методическую документацию, на основании которой педагогический коллектив </a:t>
            </a:r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ГБДОУ 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</a:t>
            </a:r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126 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организует и реализует образовательную деятельность обучающихся в возрасте от 1,5 до 7 лет, работу по воспитанию, формированию и развитию личности дошкольников с учётом их индивидуальных способностей и возможностей. </a:t>
            </a:r>
          </a:p>
          <a:p>
            <a:pPr indent="450215" algn="just">
              <a:spcAft>
                <a:spcPts val="0"/>
              </a:spcAft>
            </a:pP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Реализация </a:t>
            </a:r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осуществляется 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русском языке в группах общеразвивающей  направленности.</a:t>
            </a:r>
            <a:endParaRPr lang="ru-RU" sz="21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3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1356258" cy="687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разработана в соответствии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от 29 декабря 2012г. №273-ФЗ «Об образовании в Российской Федерации</a:t>
            </a: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</a:t>
            </a: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от 31 июля 2020г. №304-ФЗ «О внесении изменений в Федеральный закон «Об образовании в Российской Федерации» по вопросам воспитания обучающихся»;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Стратегией </a:t>
            </a: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воспитания в Российской Федерации на период до 2025 года, утвержденная распоряжением Правительства Российской Федерации от 29 мая 2015 № </a:t>
            </a: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996-р;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</a:t>
            </a: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от 17 октября 2013г. № 1155 «Об утверждении федерального государственного образовательного стандарта дошкольного образования</a:t>
            </a: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25 ноября 2022г. №1028 "Об Утверждении Федеральной образовательной программы дошкольного образования</a:t>
            </a: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</a:t>
            </a: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31 июля 2020г. №373 "Об Утверждении порядка организации и осуществления образовательной деятельности по основным образовательным программам - образовательным программа дошкольного образования</a:t>
            </a: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Письмом </a:t>
            </a: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государственной политики в сфере общего образования МО и науки Российской Федерации от 28 февраля 2014г. № 08-249 «Комментарии к ФГОС ДО»;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</a:t>
            </a: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Главного государственного санитарного врача Российской Федерации от 28 сентября 2020г. №28 «Об утверждении санитарных правил СП 2.4.3648-20 «Санитарно-эпидемиологические требования к организациям воспитания и обучения, отдыха и оздоровления детей и молодежи»;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</a:t>
            </a: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Главного государственного санитарного врача Российской Федерации от 28 января 2021г. №2 «Об утверждении санитарных правил и норм СанПиН 1.2.3685-21 «Гигиенические нормативы и требования к обеспечению безопасности и (или) безвредности для человека факторов среды обитания»;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Письмом </a:t>
            </a: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07 марта 2023г. «Методические рекомендации по реализации Федеральной образовательной программы дошкольного образования»;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Письмом </a:t>
            </a: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21 июня 2021г. №03-925 «Методические рекомендации по реализации образовательных программ дошкольного образования с применением электронного обучения, дистанционных образовательных технологий»;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</a:t>
            </a: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Санкт-Петербурга от 17 июля 2013г. №461-83 №Об образовании в Санкт-Петербурге»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Уставом </a:t>
            </a:r>
            <a:r>
              <a:rPr lang="ru-RU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ГБДОУ</a:t>
            </a:r>
          </a:p>
        </p:txBody>
      </p:sp>
    </p:spTree>
    <p:extLst>
      <p:ext uri="{BB962C8B-B14F-4D97-AF65-F5344CB8AC3E}">
        <p14:creationId xmlns:p14="http://schemas.microsoft.com/office/powerpoint/2010/main" val="52767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185" y="708398"/>
            <a:ext cx="1094841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реализации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Разностороннее развитие ребёнка в период дошкольного детства с учётом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  <a:p>
            <a:pPr algn="just"/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традиционным российским духовно-нравственным ценностям относятся: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жизнь, достоинство, права и свободы человека, патриотизм, гражданственность, служение Отечеству и ответственность за его судьбу;</a:t>
            </a: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взаимоуважение;</a:t>
            </a:r>
          </a:p>
          <a:p>
            <a:pPr lvl="0"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историческая память и преемственность поколений, единство народов России.</a:t>
            </a:r>
          </a:p>
          <a:p>
            <a:pPr algn="just"/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4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264" y="98799"/>
            <a:ext cx="11106912" cy="6848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единых для Российской Федерации содержания ДО и планируемых результатов освоения образовательной программы ДО;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детей (в соответствии с возрастными особенностями)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(структурирование) содержания образовательной деятельности на основе учёта возрастных и индивидуальных особенностей развития;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детей, в том числе их эмоционального благополучия;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</a:t>
            </a:r>
          </a:p>
          <a:p>
            <a:r>
              <a:rPr lang="ru-RU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2518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0832" y="1414272"/>
            <a:ext cx="1035100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Все эти задачи реализуются в процессе разнообразных видов детской деятельности: игровой, коммуникативной, трудовой, познавательно-исследовательской, продуктивной, музыкально- художественной, чтении (восприятии) художественной литературы, двигательной.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Образовательный процесс условно подразделен на: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ﻬ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организованную образовательную деятельность, осуществляемую в процессе организации различных видов детской деятельности (далее – ОД);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ﻬ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Образовательную деятельность, осуществляемую в ходе режимных моментов;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ﻬ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Самостоятельную деятельность детей;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ﻬ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Взаимодействие с семьями детей по реализации образовательной программы дошкольного образования.</a:t>
            </a:r>
            <a:endParaRPr lang="ru-RU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065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496" y="0"/>
            <a:ext cx="11119104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образовательной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 ЦЕЛЕВОЙ (цели, задачи, принципы и подходы, планируемые результаты освоения программы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– СОДЕРЖАТЕЛЬНЫЙ (Описание образовательной деятельности в соответствии с направлениями развития детей, представленными в пяти образовательных областях ФОП ДО. Рабочая программа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воспитания,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раскрывает задачи и направления воспитательной работы, предусматривает приобщение детей к российским традиционным духовным ценностям, включая культурные ценности своей этнической группы, правилам и нормам поведения в российском обществе.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/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3–ОРГАНИЗАЦИОННЫЙ (материально-техническое обеспечение программы, режим дня, оснащение РППС)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– ДОПОЛНИТЕЛЬНЫЙ (презентация основных сведений из программы для родителей)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трех основных разделов ООП ДО включает обязательную часть и часть, формируемую участниками образовательных отношений, которые дополняют друг друга и прописываются как целостный документ, представляющий образовательную деятельность дошкольной образовательной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219036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0144" y="670566"/>
            <a:ext cx="1075334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Программы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включает совокупность образовательных областей, которые обеспечивают социальную ситуацию развития личности ребенка: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развитие;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развитие;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развитие;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развитие;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развитие.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создание условий развития дошкольников, открывающих возможности для позитивной социализации ребёнка, его всестороннего личностного развития, развития инициативы и творческих способностей на основе сотрудничества со взрослыми и сверстниками в соответствующих дошкольному возрасту видам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512695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6448" y="668471"/>
            <a:ext cx="1065580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частей Программы</a:t>
            </a:r>
          </a:p>
          <a:p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обязательной части Программы – не менее 60% от её общего объема. 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Части, формируемой участниками образовательных отношений, не более 40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pPr algn="just">
              <a:buNone/>
            </a:pPr>
            <a:endParaRPr lang="ru-RU" sz="24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Части, формируемой участниками образовательных отношений </a:t>
            </a:r>
            <a:r>
              <a:rPr lang="ru-RU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ориентирована 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специфику национальных, социокультурных и иных условий, в том числе региональных, в которых осуществляется образовательная деятельность;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сложившиеся традиции ДОО;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парциальные образовательные программы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работы с детьми, которые в наибольшей степени соответствуют потребностям и интересам детей, а также возможностям педагогического коллектива и ДОО в целом</a:t>
            </a:r>
          </a:p>
        </p:txBody>
      </p:sp>
    </p:spTree>
    <p:extLst>
      <p:ext uri="{BB962C8B-B14F-4D97-AF65-F5344CB8AC3E}">
        <p14:creationId xmlns:p14="http://schemas.microsoft.com/office/powerpoint/2010/main" val="17249531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1726</Words>
  <Application>Microsoft Office PowerPoint</Application>
  <PresentationFormat>Широкоэкранный</PresentationFormat>
  <Paragraphs>111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detsa</cp:lastModifiedBy>
  <cp:revision>21</cp:revision>
  <dcterms:created xsi:type="dcterms:W3CDTF">2021-11-08T18:48:17Z</dcterms:created>
  <dcterms:modified xsi:type="dcterms:W3CDTF">2024-09-15T23:24:17Z</dcterms:modified>
</cp:coreProperties>
</file>